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68DF78-50A5-49AA-8AFE-FF7AF95F594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2BCB95-C323-4CD1-91BA-E6E8ADF17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orldpulse.com/files/upload/349/children-drinking-secure-water-july-2006-(2).jpg" TargetMode="External"/><Relationship Id="rId3" Type="http://schemas.openxmlformats.org/officeDocument/2006/relationships/hyperlink" Target="http://topnews.in/health/files/malaria-cure.jpg" TargetMode="External"/><Relationship Id="rId7" Type="http://schemas.openxmlformats.org/officeDocument/2006/relationships/hyperlink" Target="http://www.projects-abroad.org/_photos/projects/medicine-and-healthcare/peru/medical-internships-in-peru.jpg" TargetMode="External"/><Relationship Id="rId2" Type="http://schemas.openxmlformats.org/officeDocument/2006/relationships/hyperlink" Target="http://upload.wikimedia.org/wikipedia/commons/c/cb/Malaria_geographic_distribution_2003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onelyplanet.com/maps/south-america/peru/map_of_peru.jpg" TargetMode="External"/><Relationship Id="rId5" Type="http://schemas.openxmlformats.org/officeDocument/2006/relationships/hyperlink" Target="http://www.havenhealth.nhs.uk/userfiles/image/wigglypics/coughing.jpg" TargetMode="External"/><Relationship Id="rId10" Type="http://schemas.openxmlformats.org/officeDocument/2006/relationships/hyperlink" Target="http://img264.imageshack.us/i/congestiveheartfailureda2.jpg/sr=1" TargetMode="External"/><Relationship Id="rId4" Type="http://schemas.openxmlformats.org/officeDocument/2006/relationships/hyperlink" Target="http://upload.wikimedia.org/wikipedia/commons/6/6b/Yellow_fever_South_America_2009.jpeg" TargetMode="External"/><Relationship Id="rId9" Type="http://schemas.openxmlformats.org/officeDocument/2006/relationships/hyperlink" Target="http://my.hsj.org/Portals/2/Schools/3288/Article356356_sweating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Enfermedades en </a:t>
            </a:r>
            <a:r>
              <a:rPr lang="es-MX" dirty="0" err="1" smtClean="0"/>
              <a:t>peru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Por </a:t>
            </a:r>
            <a:r>
              <a:rPr lang="es-MX" dirty="0" err="1" smtClean="0"/>
              <a:t>Deó</a:t>
            </a:r>
            <a:r>
              <a:rPr lang="es-MX" dirty="0" smtClean="0"/>
              <a:t> Summerville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_of_peru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47800" y="457200"/>
            <a:ext cx="5918200" cy="4445000"/>
          </a:xfrm>
        </p:spPr>
      </p:pic>
      <p:sp>
        <p:nvSpPr>
          <p:cNvPr id="5" name="TextBox 4"/>
          <p:cNvSpPr txBox="1"/>
          <p:nvPr/>
        </p:nvSpPr>
        <p:spPr>
          <a:xfrm>
            <a:off x="1676400" y="52578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Hay personas en Peru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sufren</a:t>
            </a:r>
            <a:r>
              <a:rPr lang="en-US" dirty="0" smtClean="0"/>
              <a:t> de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enfermedades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summerville\Desktop\spanish\children-drinking-secure-water-july-2006-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04800"/>
            <a:ext cx="3486150" cy="4648200"/>
          </a:xfrm>
          <a:prstGeom prst="rect">
            <a:avLst/>
          </a:prstGeom>
          <a:noFill/>
        </p:spPr>
      </p:pic>
      <p:pic>
        <p:nvPicPr>
          <p:cNvPr id="1027" name="Picture 3" descr="C:\Documents and Settings\dsummerville\Desktop\spanish\medical-internships-in-pe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857500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0292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 </a:t>
            </a:r>
            <a:r>
              <a:rPr lang="en-US" dirty="0" err="1" smtClean="0"/>
              <a:t>triste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personas </a:t>
            </a:r>
            <a:r>
              <a:rPr lang="en-US" dirty="0" err="1" smtClean="0"/>
              <a:t>trate</a:t>
            </a:r>
            <a:r>
              <a:rPr lang="en-US" dirty="0" smtClean="0"/>
              <a:t> de </a:t>
            </a:r>
            <a:r>
              <a:rPr lang="en-US" dirty="0" err="1" smtClean="0"/>
              <a:t>prevenir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enfermedades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mejorando</a:t>
            </a:r>
            <a:r>
              <a:rPr lang="en-US" dirty="0" smtClean="0"/>
              <a:t> el </a:t>
            </a:r>
            <a:r>
              <a:rPr lang="en-US" dirty="0" err="1" smtClean="0"/>
              <a:t>saneamiento</a:t>
            </a:r>
            <a:r>
              <a:rPr lang="en-US" dirty="0" smtClean="0"/>
              <a:t>, y </a:t>
            </a:r>
            <a:r>
              <a:rPr lang="en-US" dirty="0" err="1" smtClean="0"/>
              <a:t>mejorando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instalaciones</a:t>
            </a:r>
            <a:r>
              <a:rPr lang="en-US" dirty="0" smtClean="0"/>
              <a:t> m</a:t>
            </a:r>
            <a:r>
              <a:rPr lang="es-MX" dirty="0" err="1" smtClean="0"/>
              <a:t>édicas</a:t>
            </a:r>
            <a:r>
              <a:rPr lang="es-MX" dirty="0" smtClean="0"/>
              <a:t>, pero todavía hay mucho hacer.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dsummerville\Desktop\spanish\malaria-c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85800"/>
            <a:ext cx="5057775" cy="39147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51054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Dos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enfermedades</a:t>
            </a:r>
            <a:r>
              <a:rPr lang="en-US" dirty="0" smtClean="0"/>
              <a:t> graves en Peru son malaria y </a:t>
            </a:r>
            <a:r>
              <a:rPr lang="en-US" dirty="0" err="1" smtClean="0"/>
              <a:t>fiebre</a:t>
            </a:r>
            <a:r>
              <a:rPr lang="en-US" dirty="0" smtClean="0"/>
              <a:t> </a:t>
            </a:r>
            <a:r>
              <a:rPr lang="en-US" dirty="0" err="1" smtClean="0"/>
              <a:t>amarilla</a:t>
            </a:r>
            <a:r>
              <a:rPr lang="en-US" dirty="0" smtClean="0"/>
              <a:t>. Los dos </a:t>
            </a:r>
            <a:r>
              <a:rPr lang="en-US" dirty="0" err="1" smtClean="0"/>
              <a:t>enfermedades</a:t>
            </a:r>
            <a:r>
              <a:rPr lang="en-US" dirty="0" smtClean="0"/>
              <a:t> son </a:t>
            </a:r>
            <a:r>
              <a:rPr lang="en-US" dirty="0" err="1" smtClean="0"/>
              <a:t>transmitidas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mosquitos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Síntomas de malaria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Fiebre</a:t>
            </a:r>
            <a:endParaRPr lang="en-US" dirty="0" smtClean="0"/>
          </a:p>
          <a:p>
            <a:r>
              <a:rPr lang="en-US" dirty="0" err="1" smtClean="0"/>
              <a:t>Vértigo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Vómito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Transpiración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Una</a:t>
            </a:r>
            <a:r>
              <a:rPr lang="en-US" dirty="0" smtClean="0"/>
              <a:t> Coma </a:t>
            </a:r>
          </a:p>
          <a:p>
            <a:endParaRPr lang="en-US" dirty="0"/>
          </a:p>
        </p:txBody>
      </p:sp>
      <p:pic>
        <p:nvPicPr>
          <p:cNvPr id="5" name="Picture 3" descr="C:\Documents and Settings\dsummerville\Desktop\spanish\Article356356_sw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447800"/>
            <a:ext cx="3130745" cy="490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Síntomas de fiebre amarilla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Hemorragia</a:t>
            </a:r>
            <a:endParaRPr lang="en-US" dirty="0" smtClean="0"/>
          </a:p>
          <a:p>
            <a:r>
              <a:rPr lang="en-US" dirty="0" err="1" smtClean="0"/>
              <a:t>Fiebre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Vómito</a:t>
            </a:r>
            <a:r>
              <a:rPr lang="en-US" dirty="0" smtClean="0"/>
              <a:t> de </a:t>
            </a:r>
            <a:r>
              <a:rPr lang="en-US" dirty="0" err="1" smtClean="0"/>
              <a:t>sangre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disfunción</a:t>
            </a:r>
            <a:r>
              <a:rPr lang="en-US" dirty="0" smtClean="0"/>
              <a:t> del </a:t>
            </a:r>
            <a:r>
              <a:rPr lang="en-US" dirty="0" err="1" smtClean="0"/>
              <a:t>corazón</a:t>
            </a:r>
            <a:endParaRPr lang="en-US" dirty="0" smtClean="0"/>
          </a:p>
          <a:p>
            <a:r>
              <a:rPr lang="en-US" dirty="0" err="1" smtClean="0"/>
              <a:t>Una</a:t>
            </a:r>
            <a:r>
              <a:rPr lang="en-US" dirty="0" smtClean="0"/>
              <a:t> Coma </a:t>
            </a:r>
          </a:p>
          <a:p>
            <a:endParaRPr lang="en-US" dirty="0"/>
          </a:p>
        </p:txBody>
      </p:sp>
      <p:pic>
        <p:nvPicPr>
          <p:cNvPr id="4100" name="Picture 4" descr="C:\Documents and Settings\dsummerville\Desktop\spanish\congestiveheartfailured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0"/>
            <a:ext cx="333375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dsummerville\Desktop\spanish\yellow fev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57200"/>
            <a:ext cx="3292475" cy="5476875"/>
          </a:xfrm>
          <a:prstGeom prst="rect">
            <a:avLst/>
          </a:prstGeom>
          <a:noFill/>
        </p:spPr>
      </p:pic>
      <p:pic>
        <p:nvPicPr>
          <p:cNvPr id="5123" name="Picture 3" descr="C:\Documents and Settings\dsummerville\Desktop\spanish\Malaria_geographic_distribution_20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1000"/>
            <a:ext cx="4758960" cy="213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1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Fiebre amarilla en Suramérica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28194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Malaria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3528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pena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Peru </a:t>
            </a:r>
            <a:r>
              <a:rPr lang="en-US" dirty="0" err="1" smtClean="0"/>
              <a:t>constantemente</a:t>
            </a:r>
            <a:r>
              <a:rPr lang="en-US" dirty="0" smtClean="0"/>
              <a:t> </a:t>
            </a:r>
            <a:r>
              <a:rPr lang="en-US" dirty="0" err="1" smtClean="0"/>
              <a:t>informe</a:t>
            </a:r>
            <a:r>
              <a:rPr lang="en-US" dirty="0" smtClean="0"/>
              <a:t> de la </a:t>
            </a:r>
            <a:r>
              <a:rPr lang="en-US" dirty="0" err="1" smtClean="0"/>
              <a:t>mayoría</a:t>
            </a:r>
            <a:r>
              <a:rPr lang="en-US" dirty="0" smtClean="0"/>
              <a:t> de los </a:t>
            </a:r>
            <a:r>
              <a:rPr lang="en-US" dirty="0" err="1" smtClean="0"/>
              <a:t>casos</a:t>
            </a:r>
            <a:r>
              <a:rPr lang="en-US" dirty="0" smtClean="0"/>
              <a:t> de </a:t>
            </a:r>
            <a:r>
              <a:rPr lang="en-US" dirty="0" err="1" smtClean="0"/>
              <a:t>fiebre</a:t>
            </a:r>
            <a:r>
              <a:rPr lang="en-US" dirty="0" smtClean="0"/>
              <a:t> </a:t>
            </a:r>
            <a:r>
              <a:rPr lang="en-US" dirty="0" err="1" smtClean="0"/>
              <a:t>amarilla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Am</a:t>
            </a:r>
            <a:r>
              <a:rPr lang="es-MX" dirty="0" smtClean="0"/>
              <a:t>é</a:t>
            </a:r>
            <a:r>
              <a:rPr lang="en-US" dirty="0" err="1" smtClean="0"/>
              <a:t>ricas</a:t>
            </a:r>
            <a:r>
              <a:rPr lang="en-US" dirty="0" smtClean="0"/>
              <a:t>. En el </a:t>
            </a:r>
            <a:r>
              <a:rPr lang="en-US" dirty="0" err="1" smtClean="0"/>
              <a:t>año</a:t>
            </a:r>
            <a:r>
              <a:rPr lang="en-US" dirty="0" smtClean="0"/>
              <a:t> mil </a:t>
            </a:r>
            <a:r>
              <a:rPr lang="en-US" dirty="0" err="1" smtClean="0"/>
              <a:t>noveciento</a:t>
            </a:r>
            <a:r>
              <a:rPr lang="en-US" dirty="0" smtClean="0"/>
              <a:t> </a:t>
            </a:r>
            <a:r>
              <a:rPr lang="en-US" dirty="0" err="1" smtClean="0"/>
              <a:t>noventa</a:t>
            </a:r>
            <a:r>
              <a:rPr lang="en-US" dirty="0" smtClean="0"/>
              <a:t> y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había</a:t>
            </a:r>
            <a:r>
              <a:rPr lang="en-US" dirty="0" smtClean="0"/>
              <a:t> </a:t>
            </a:r>
            <a:r>
              <a:rPr lang="en-US" dirty="0" err="1" smtClean="0"/>
              <a:t>quinientos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casos</a:t>
            </a:r>
            <a:r>
              <a:rPr lang="en-US" dirty="0" smtClean="0"/>
              <a:t> con un </a:t>
            </a:r>
            <a:r>
              <a:rPr lang="en-US" dirty="0" err="1" smtClean="0"/>
              <a:t>treinta</a:t>
            </a:r>
            <a:r>
              <a:rPr lang="en-US" dirty="0" smtClean="0"/>
              <a:t> y </a:t>
            </a:r>
            <a:r>
              <a:rPr lang="en-US" dirty="0" err="1" smtClean="0"/>
              <a:t>nueve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ciento</a:t>
            </a:r>
            <a:r>
              <a:rPr lang="en-US" dirty="0" smtClean="0"/>
              <a:t> de </a:t>
            </a:r>
            <a:r>
              <a:rPr lang="en-US" dirty="0" err="1" smtClean="0"/>
              <a:t>tasa</a:t>
            </a:r>
            <a:r>
              <a:rPr lang="en-US" dirty="0" smtClean="0"/>
              <a:t> de </a:t>
            </a:r>
            <a:r>
              <a:rPr lang="en-US" dirty="0" err="1" smtClean="0"/>
              <a:t>mortalidad</a:t>
            </a:r>
            <a:r>
              <a:rPr lang="en-US" dirty="0" smtClean="0"/>
              <a:t>. Y hay </a:t>
            </a:r>
            <a:r>
              <a:rPr lang="en-US" dirty="0" err="1" smtClean="0"/>
              <a:t>pocos</a:t>
            </a:r>
            <a:r>
              <a:rPr lang="en-US" dirty="0" smtClean="0"/>
              <a:t> </a:t>
            </a:r>
            <a:r>
              <a:rPr lang="en-US" dirty="0" err="1" smtClean="0"/>
              <a:t>tratamientos</a:t>
            </a:r>
            <a:r>
              <a:rPr lang="en-US" dirty="0" smtClean="0"/>
              <a:t>.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hechos</a:t>
            </a:r>
            <a:r>
              <a:rPr lang="en-US" dirty="0" smtClean="0"/>
              <a:t> son </a:t>
            </a:r>
            <a:r>
              <a:rPr lang="en-US" dirty="0" err="1" smtClean="0"/>
              <a:t>ciertos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personas de Peru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tratando</a:t>
            </a:r>
            <a:r>
              <a:rPr lang="en-US" dirty="0" smtClean="0"/>
              <a:t> de </a:t>
            </a:r>
            <a:r>
              <a:rPr lang="en-US" dirty="0" err="1" smtClean="0"/>
              <a:t>prevenir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enfermedades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hlinkClick r:id="rId2"/>
              </a:rPr>
              <a:t>http://upload.wikimedia.org/wikipedia/commons/c/cb/Malaria_geographic_distribution_2003.png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3"/>
              </a:rPr>
              <a:t>http://topnews.in/health/files/malaria-cure.jpg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4"/>
              </a:rPr>
              <a:t>http://upload.wikimedia.org/wikipedia/commons/6/6b/Yellow_fever_South_America_2009.jpeg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5"/>
              </a:rPr>
              <a:t>http://www.havenhealth.nhs.uk/userfiles/image/wigglypics/coughing.jpg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6"/>
              </a:rPr>
              <a:t>http://www.lonelyplanet.com/maps/south-america/peru/map_of_peru.jpg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7"/>
              </a:rPr>
              <a:t>http://www.projects-abroad.org/_photos/projects/medicine-and-healthcare/peru/medical-internships-in-peru.jpg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8"/>
              </a:rPr>
              <a:t>http://www.worldpulse.com/files/upload/349/children-drinking-secure-water-july-2006-(2).jpg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9"/>
              </a:rPr>
              <a:t>http://my.hsj.org/Portals/2/Schools/3288/Article356356_sweating.jpg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>
                <a:hlinkClick r:id="rId10"/>
              </a:rPr>
              <a:t>http://img264.imageshack.us/i/congestiveheartfailureda2.jpg/sr=1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633</TotalTime>
  <Words>166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Enfermedades en peru</vt:lpstr>
      <vt:lpstr>Slide 2</vt:lpstr>
      <vt:lpstr>Slide 3</vt:lpstr>
      <vt:lpstr>Slide 4</vt:lpstr>
      <vt:lpstr>Síntomas de malaria</vt:lpstr>
      <vt:lpstr>Síntomas de fiebre amarilla</vt:lpstr>
      <vt:lpstr>Slide 7</vt:lpstr>
      <vt:lpstr>URLs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Enfermedades en peru</dc:title>
  <dc:creator>MICDS Student</dc:creator>
  <cp:lastModifiedBy>MICDS Student</cp:lastModifiedBy>
  <cp:revision>25</cp:revision>
  <dcterms:created xsi:type="dcterms:W3CDTF">2011-01-23T21:10:25Z</dcterms:created>
  <dcterms:modified xsi:type="dcterms:W3CDTF">2011-01-28T04:11:40Z</dcterms:modified>
</cp:coreProperties>
</file>